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0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31dc99a0c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31dc99a0c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431dc99a0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431dc99a0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431dc99a0c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431dc99a0c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31dc99a0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31dc99a0c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31dc99a0c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31dc99a0c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31dc99a0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431dc99a0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31dc99a0c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31dc99a0c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554f4ea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554f4ea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431dc99a0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431dc99a0c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554f4ea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554f4ea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26a6250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26a6250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554f4eab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554f4eab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31dc99a0c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31dc99a0c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431dc99a0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431dc99a0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626a6250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626a62500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31dc99a0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31dc99a0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31dc99a0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31dc99a0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31dc99a0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31dc99a0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31dc99a0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31dc99a0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26a625006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26a625006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1dc99a0c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31dc99a0c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CAPSTONE</a:t>
            </a:r>
            <a:r>
              <a:rPr lang="en" dirty="0"/>
              <a:t> Title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4027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Teacher:_________ Block:___  for: </a:t>
            </a:r>
            <a:r>
              <a:rPr lang="en" u="sng" dirty="0"/>
              <a:t>Sodaro</a:t>
            </a:r>
            <a:r>
              <a:rPr lang="en" dirty="0"/>
              <a:t> </a:t>
            </a:r>
            <a:endParaRPr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Career Title A: 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Career Title B: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Salary &amp; Future Outlook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3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Educational Pathway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4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are you interested in this Career?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 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5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Career Overview &amp; Working Conditions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 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6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Educational Pathway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 B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7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Why is this your back up plan?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ctrTitle"/>
          </p:nvPr>
        </p:nvSpPr>
        <p:spPr>
          <a:xfrm>
            <a:off x="311700" y="12500"/>
            <a:ext cx="8520600" cy="8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Instructions for:</a:t>
            </a:r>
            <a:r>
              <a:rPr lang="en" sz="3600"/>
              <a:t> My Plan A Budget</a:t>
            </a:r>
            <a:endParaRPr sz="3600"/>
          </a:p>
        </p:txBody>
      </p:sp>
      <p:sp>
        <p:nvSpPr>
          <p:cNvPr id="146" name="Google Shape;146;p28"/>
          <p:cNvSpPr txBox="1"/>
          <p:nvPr/>
        </p:nvSpPr>
        <p:spPr>
          <a:xfrm>
            <a:off x="0" y="1317400"/>
            <a:ext cx="42840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/>
              <a:t>Insert a copy of your Plan A Budget from Planning 11...you must use the Budget from the KSS </a:t>
            </a:r>
            <a:r>
              <a:rPr lang="en-US" sz="3000" dirty="0"/>
              <a:t>CAPSTONE </a:t>
            </a:r>
            <a:r>
              <a:rPr lang="en" sz="3000" dirty="0"/>
              <a:t>Website that looks like this </a:t>
            </a:r>
            <a:r>
              <a:rPr lang="en" sz="1800" dirty="0"/>
              <a:t>(use next slide &amp; delete this slide when done).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  <p:pic>
        <p:nvPicPr>
          <p:cNvPr id="147" name="Google Shape;1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5516" y="778675"/>
            <a:ext cx="4708483" cy="436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ctrTitle"/>
          </p:nvPr>
        </p:nvSpPr>
        <p:spPr>
          <a:xfrm>
            <a:off x="311700" y="12500"/>
            <a:ext cx="8520600" cy="83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 A Budget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>
            <a:spLocks noGrp="1"/>
          </p:cNvSpPr>
          <p:nvPr>
            <p:ph type="ctrTitle"/>
          </p:nvPr>
        </p:nvSpPr>
        <p:spPr>
          <a:xfrm>
            <a:off x="0" y="115450"/>
            <a:ext cx="7644600" cy="14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Insructions for: </a:t>
            </a:r>
            <a:r>
              <a:rPr lang="en" sz="4800"/>
              <a:t>My Work or Volunteer Experience - Part 1</a:t>
            </a:r>
            <a:endParaRPr sz="4800"/>
          </a:p>
        </p:txBody>
      </p:sp>
      <p:sp>
        <p:nvSpPr>
          <p:cNvPr id="158" name="Google Shape;158;p30"/>
          <p:cNvSpPr txBox="1"/>
          <p:nvPr/>
        </p:nvSpPr>
        <p:spPr>
          <a:xfrm>
            <a:off x="0" y="1439650"/>
            <a:ext cx="42840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Insert a photo/copy of your Work or Volunteer Experience Orange Form...Please hand in the originals to the Career Center by October 31st </a:t>
            </a:r>
            <a:r>
              <a:rPr lang="en" sz="1800">
                <a:solidFill>
                  <a:schemeClr val="dk1"/>
                </a:solidFill>
              </a:rPr>
              <a:t>(use next slide &amp; delete this slide when done).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4600" y="1151300"/>
            <a:ext cx="3089394" cy="3992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ctrTitle"/>
          </p:nvPr>
        </p:nvSpPr>
        <p:spPr>
          <a:xfrm>
            <a:off x="0" y="115450"/>
            <a:ext cx="6951900" cy="14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My Work or Volunteer Experience - Part 1</a:t>
            </a:r>
            <a:endParaRPr sz="4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ctrTitle"/>
          </p:nvPr>
        </p:nvSpPr>
        <p:spPr>
          <a:xfrm>
            <a:off x="0" y="115750"/>
            <a:ext cx="9061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 #1 My Learning Story</a:t>
            </a: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1"/>
          </p:nvPr>
        </p:nvSpPr>
        <p:spPr>
          <a:xfrm>
            <a:off x="344050" y="2168350"/>
            <a:ext cx="8649000" cy="16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Career life decisions are influenced by your interests,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accomplishments, passions, goals, and challenges.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A86E8"/>
                </a:solidFill>
              </a:rPr>
              <a:t>• Artifacts, Awards, Certificates, Photos/Videos, etc...</a:t>
            </a:r>
            <a:endParaRPr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ctrTitle"/>
          </p:nvPr>
        </p:nvSpPr>
        <p:spPr>
          <a:xfrm>
            <a:off x="0" y="89775"/>
            <a:ext cx="8832300" cy="14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Instructions for: </a:t>
            </a:r>
            <a:r>
              <a:rPr lang="en" sz="4800"/>
              <a:t>My Work or Volunteer Experience - Part 2</a:t>
            </a:r>
            <a:endParaRPr sz="4800"/>
          </a:p>
        </p:txBody>
      </p:sp>
      <p:sp>
        <p:nvSpPr>
          <p:cNvPr id="170" name="Google Shape;170;p32"/>
          <p:cNvSpPr txBox="1"/>
          <p:nvPr/>
        </p:nvSpPr>
        <p:spPr>
          <a:xfrm>
            <a:off x="0" y="1432850"/>
            <a:ext cx="42840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Insert a photo/copy of your answers to the 7 questions from the Orange Form...</a:t>
            </a:r>
            <a:r>
              <a:rPr lang="en" sz="3000">
                <a:solidFill>
                  <a:schemeClr val="dk1"/>
                </a:solidFill>
              </a:rPr>
              <a:t>Please hand in the originals to the Career Center by October 31st </a:t>
            </a:r>
            <a:r>
              <a:rPr lang="en" sz="1800">
                <a:solidFill>
                  <a:schemeClr val="dk1"/>
                </a:solidFill>
              </a:rPr>
              <a:t>(use next slide &amp; delete this slide when done).</a:t>
            </a: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36400" y="1691525"/>
            <a:ext cx="4555201" cy="2637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ctrTitle"/>
          </p:nvPr>
        </p:nvSpPr>
        <p:spPr>
          <a:xfrm>
            <a:off x="0" y="89775"/>
            <a:ext cx="8832300" cy="14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My Work or Volunteer Experience - Part 2</a:t>
            </a:r>
            <a:endParaRPr sz="4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 #4 My Mentorship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4"/>
          <p:cNvSpPr txBox="1"/>
          <p:nvPr/>
        </p:nvSpPr>
        <p:spPr>
          <a:xfrm>
            <a:off x="178475" y="2065100"/>
            <a:ext cx="8965500" cy="22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Collaborate with a mentor to inform career-life development and exploration.</a:t>
            </a:r>
            <a:endParaRPr sz="30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3000"/>
              <a:buChar char="●"/>
            </a:pPr>
            <a:r>
              <a:rPr lang="en" sz="3000">
                <a:solidFill>
                  <a:srgbClr val="4A86E8"/>
                </a:solidFill>
              </a:rPr>
              <a:t>Insert photo/copy of your Job Shadow/Career Interview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ctrTitle"/>
          </p:nvPr>
        </p:nvSpPr>
        <p:spPr>
          <a:xfrm>
            <a:off x="0" y="115750"/>
            <a:ext cx="9061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 #2 My Skills Showcase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ubTitle" idx="1"/>
          </p:nvPr>
        </p:nvSpPr>
        <p:spPr>
          <a:xfrm>
            <a:off x="64700" y="2168350"/>
            <a:ext cx="9144000" cy="1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Demonstrate the skills you have developed that will support your readiness to transition from high school.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4A86E8"/>
              </a:buClr>
              <a:buSzPts val="2400"/>
              <a:buChar char="●"/>
            </a:pPr>
            <a:r>
              <a:rPr lang="en" sz="2400">
                <a:solidFill>
                  <a:srgbClr val="4A86E8"/>
                </a:solidFill>
              </a:rPr>
              <a:t>Demonstrate your skills in written, audio, visual, or video format.</a:t>
            </a:r>
            <a:endParaRPr sz="2400">
              <a:solidFill>
                <a:srgbClr val="4A86E8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Core Competencies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Communication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Core Competencies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Critical &amp; Creative Thinking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Core Competencies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Personal &amp; Social Responsibility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Big Idea #3 My Career Exploration &amp; Pathway</a:t>
            </a:r>
            <a:endParaRPr/>
          </a:p>
        </p:txBody>
      </p:sp>
      <p:sp>
        <p:nvSpPr>
          <p:cNvPr id="92" name="Google Shape;92;p19"/>
          <p:cNvSpPr txBox="1"/>
          <p:nvPr/>
        </p:nvSpPr>
        <p:spPr>
          <a:xfrm>
            <a:off x="889600" y="2724400"/>
            <a:ext cx="7359300" cy="1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Career Pathways include exploration, planning, reflecting, and adapting.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0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Career Overview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>
            <a:spLocks noGrp="1"/>
          </p:cNvSpPr>
          <p:nvPr>
            <p:ph type="ctrTitle"/>
          </p:nvPr>
        </p:nvSpPr>
        <p:spPr>
          <a:xfrm>
            <a:off x="311708" y="42390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Plan A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1013325" y="2065100"/>
            <a:ext cx="7336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Working Conditions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381</Words>
  <Application>Microsoft Office PowerPoint</Application>
  <PresentationFormat>On-screen Show (16:9)</PresentationFormat>
  <Paragraphs>91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Arial</vt:lpstr>
      <vt:lpstr>Simple Light</vt:lpstr>
      <vt:lpstr>CAPSTONE Title </vt:lpstr>
      <vt:lpstr>Big Idea #1 My Learning Story</vt:lpstr>
      <vt:lpstr>Big Idea #2 My Skills Showcase</vt:lpstr>
      <vt:lpstr>My Core Competencies </vt:lpstr>
      <vt:lpstr>My Core Competencies </vt:lpstr>
      <vt:lpstr>My Core Competencies </vt:lpstr>
      <vt:lpstr>Big Idea #3 My Career Exploration &amp; Pathway</vt:lpstr>
      <vt:lpstr>My Plan A </vt:lpstr>
      <vt:lpstr>My Plan A </vt:lpstr>
      <vt:lpstr>My Plan A </vt:lpstr>
      <vt:lpstr>My Plan A </vt:lpstr>
      <vt:lpstr>My Plan A </vt:lpstr>
      <vt:lpstr>My Plan B </vt:lpstr>
      <vt:lpstr>My Plan B </vt:lpstr>
      <vt:lpstr>My Plan B </vt:lpstr>
      <vt:lpstr>Instructions for: My Plan A Budget</vt:lpstr>
      <vt:lpstr>My Plan A Budget</vt:lpstr>
      <vt:lpstr>Insructions for: My Work or Volunteer Experience - Part 1</vt:lpstr>
      <vt:lpstr>My Work or Volunteer Experience - Part 1</vt:lpstr>
      <vt:lpstr>Instructions for: My Work or Volunteer Experience - Part 2</vt:lpstr>
      <vt:lpstr>My Work or Volunteer Experience - Part 2</vt:lpstr>
      <vt:lpstr>Big Idea #4 My Mentorship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 Title </dc:title>
  <dc:creator>Tony Sodaro</dc:creator>
  <cp:lastModifiedBy>Tony Sodaro</cp:lastModifiedBy>
  <cp:revision>3</cp:revision>
  <dcterms:modified xsi:type="dcterms:W3CDTF">2019-09-19T20:51:31Z</dcterms:modified>
</cp:coreProperties>
</file>